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embeddedFontLst>
    <p:embeddedFont>
      <p:font typeface="MiSans" panose="020B0604020202020204" charset="-12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86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3668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Supercharging Purple Teams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Correlation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220000">
            <a:off x="-893512" y="-1505182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5220000">
            <a:off x="-893512" y="-1505182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433566" y="3495450"/>
            <a:ext cx="3044596" cy="3044596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dash"/>
          </a:ln>
        </p:spPr>
      </p:sp>
      <p:sp>
        <p:nvSpPr>
          <p:cNvPr id="5" name="Text 3"/>
          <p:cNvSpPr/>
          <p:nvPr/>
        </p:nvSpPr>
        <p:spPr>
          <a:xfrm>
            <a:off x="7433566" y="3495450"/>
            <a:ext cx="3044596" cy="304459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104255" y="692785"/>
            <a:ext cx="52006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 Actions Blue Alerts Instantly Matched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9-28-15:21:25-d3ce3t8s8jdo4os5dc2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3" y="-878106"/>
            <a:ext cx="4791075" cy="48006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138629" y="748454"/>
            <a:ext cx="780987" cy="780987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5138629" y="748454"/>
            <a:ext cx="780987" cy="78098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28-15:21:35-d3ce3vos8jdo4os5dc3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470" y="3626587"/>
            <a:ext cx="2776788" cy="278230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919470" y="1508125"/>
            <a:ext cx="437324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Correlation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804535" y="1847215"/>
            <a:ext cx="602234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Elastic AI and Azure Sentinel automatically tag red-team actions with ATT&amp;CK IDs and align them with blue-team alerts, providing real-time visibility into detection effectiveness.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656080" y="4478020"/>
            <a:ext cx="550291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Side-by-Side Timelines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836295" y="4996180"/>
            <a:ext cx="632333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side-by-side timelines of red-team actions and blue-team alerts, highlighting detection delays and enabling rapid tuning of defensive strategies.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916943" y="-998135"/>
            <a:ext cx="2180867" cy="209310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916943" y="-998135"/>
            <a:ext cx="2180867" cy="2093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72695" y="950119"/>
            <a:ext cx="7029688" cy="5324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Telemetry Gaps Surface Immediately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5572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4142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97395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85965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9218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77885" y="2570480"/>
            <a:ext cx="1819275" cy="8934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790" y="1325245"/>
            <a:ext cx="2809875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647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Missing Logs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83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correlation engines identify missing telemetry logs from hosts, networks, or identities, prompting immediate action to deploy additional sensors or data filters.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34865" y="1325245"/>
            <a:ext cx="341884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8470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Feedback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8406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surfacing telemetry gaps in real-time, AI ensures that purple teams can address blind spots during the exercise rather than discovering them later.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4205" y="1325245"/>
            <a:ext cx="342011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93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Visibility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0229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telemetry analysis enhances visibility across the environment, ensuring that all red-team actions are captured and correlated with blue-team detections.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 Analytics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79012" y="-793115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9879012" y="-793115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-298450" y="603059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-298450" y="603059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9" name="Text 7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8340" y="1227772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Heatmaps Visualize Detection Maturity</a:t>
            </a:r>
            <a:endParaRPr lang="en-US" sz="1600" dirty="0"/>
          </a:p>
        </p:txBody>
      </p:sp>
      <p:pic>
        <p:nvPicPr>
          <p:cNvPr id="11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63" y="1948945"/>
            <a:ext cx="5222916" cy="326594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04215" y="2488882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 Coverage Analysis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4215" y="3181350"/>
            <a:ext cx="5560695" cy="19088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Splunk AI and Chronicle generate heatmaps that visually represent detection maturity across the MITRE ATT&amp;CK framework, helping prioritize engineering efforts.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71555" y="-620077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171555" y="-620077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47015" y="5991225"/>
            <a:ext cx="5991860" cy="7931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Duplicate Noisy Rules Flagged for Cleanup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57630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357630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30433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730433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6" name="Text 14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03235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103235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76375" y="1725930"/>
            <a:ext cx="2776855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Redundant Rules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545590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algorithms compare detection rules to identify redundant or noisy rules, reducing alert fatigue and improving SOC efficiency.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857433" y="1725930"/>
            <a:ext cx="28016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 Cleanup Actions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18393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suggests cleanup actions such as merging or suppressing overlapping rules, ensuring that detection efforts remain focused and effective.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21345" y="1725930"/>
            <a:ext cx="28270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 Security Value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91195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identifying and addressing redundant rules, AI helps maintain security value while optimizing resource allocation and reducing operational costs.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Detection Engineering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992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1992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8" name="Text 6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8860" y="3120099"/>
            <a:ext cx="5359041" cy="3136383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0" name="Text 8"/>
          <p:cNvSpPr/>
          <p:nvPr/>
        </p:nvSpPr>
        <p:spPr>
          <a:xfrm>
            <a:off x="678860" y="3120099"/>
            <a:ext cx="5359041" cy="31363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8860" y="645839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Drafts SIEM Rules from TTPs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4160" y="3120098"/>
            <a:ext cx="5359041" cy="3136384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3" name="Text 11"/>
          <p:cNvSpPr/>
          <p:nvPr/>
        </p:nvSpPr>
        <p:spPr>
          <a:xfrm>
            <a:off x="6254160" y="3120098"/>
            <a:ext cx="5359041" cy="313638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b="14551"/>
          <a:stretch/>
        </p:blipFill>
        <p:spPr>
          <a:xfrm>
            <a:off x="678860" y="1398320"/>
            <a:ext cx="5359067" cy="1560189"/>
          </a:xfrm>
          <a:prstGeom prst="rect">
            <a:avLst/>
          </a:prstGeom>
        </p:spPr>
      </p:pic>
      <p:pic>
        <p:nvPicPr>
          <p:cNvPr id="15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b="9996"/>
          <a:stretch/>
        </p:blipFill>
        <p:spPr>
          <a:xfrm>
            <a:off x="6254140" y="1398308"/>
            <a:ext cx="5359067" cy="156190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099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Rule Drafting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10590" y="4115435"/>
            <a:ext cx="4990465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assistants generate draft SIEM rules based on exercised TTPs, providing a starting point for blue teams to develop new detection logic.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852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 Development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78905" y="4115435"/>
            <a:ext cx="4866640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rule drafts accelerate the development process, allowing blue teams to quickly convert red-team findings into actionable detections.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28000"/>
                </a:srgbClr>
              </a:gs>
              <a:gs pos="92000">
                <a:srgbClr val="E4F3F7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99485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False-Positive Forecast Before Deployment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8" name="Text 6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317798" y="-22186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317798" y="-22186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558270" y="165893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1558270" y="165893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solidFill>
            <a:srgbClr val="E4F3F7">
              <a:alpha val="76863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9440" y="1750695"/>
            <a:ext cx="1634490" cy="1634490"/>
          </a:xfrm>
          <a:prstGeom prst="roundRect">
            <a:avLst>
              <a:gd name="adj" fmla="val 21591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599440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8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297430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Simulate Rule Execution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313305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models simulate rule execution against historical data to predict alert volume and false-positive ratios, helping tune rules before deployment.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61735" y="175069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261735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959725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Avoid Alert Fatigue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975600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forecasting false positives, AI helps avoid overwhelming SOC analysts with unnecessary alerts, maintaining operational efficiency.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9599" y="3881755"/>
            <a:ext cx="1634490" cy="1634490"/>
          </a:xfrm>
          <a:prstGeom prst="roundRect">
            <a:avLst>
              <a:gd name="adj" fmla="val 1867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599599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297589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Prevent Detection Drift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313464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ensures that detection rules remain effective over time by identifying and addressing potential drift before it impacts security posture.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61894" y="388175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6261894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959884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Optimize Resource Allocation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975759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Accurate false-positive forecasting allows for better resource allocation, ensuring that SOC teams can focus on high-value investigations.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Validation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Purple-Team Vision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Test Design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Correlation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 Analytics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Detection Engineering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Validation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Weekly Regression Tests Run Unattended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2757" y="1978660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722757" y="1978660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66902" y="2230755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6902" y="2230755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12615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412615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80890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580890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93710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093710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36585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36585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6902" y="2266315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Testing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45642" y="2714625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SafeBreach and Caldera schedule and run weekly regression tests unattended, ensuring that existing detections remain effective over time.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80890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Quantitative Drift Metrics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59630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provides quantitative metrics on detection drift, helping teams identify and address issues before they impact security posture.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36585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Prevent Silent Breaks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5325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validation ensures that hard-won detections do not silently break due to environment changes, maintaining robust defensive capabilities.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05-d3ce3o8s8jdo4os5dbs0.jpg"/>
          <p:cNvPicPr>
            <a:picLocks noChangeAspect="1"/>
          </p:cNvPicPr>
          <p:nvPr/>
        </p:nvPicPr>
        <p:blipFill>
          <a:blip r:embed="rId3"/>
          <a:srcRect l="12585" r="42927"/>
          <a:stretch/>
        </p:blipFill>
        <p:spPr>
          <a:xfrm>
            <a:off x="0" y="0"/>
            <a:ext cx="5755164" cy="685795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971004" y="4210195"/>
            <a:ext cx="4401540" cy="440154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3BCCA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1971004" y="4210195"/>
            <a:ext cx="4401540" cy="44015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805416" y="1330784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Rotates Scenarios by Risk Trend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rot="14460000">
            <a:off x="1947903" y="6174524"/>
            <a:ext cx="1159682" cy="1159682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63BCCA"/>
              </a:gs>
            </a:gsLst>
            <a:lin ang="5400000" scaled="1"/>
          </a:gradFill>
          <a:ln/>
        </p:spPr>
      </p:sp>
      <p:sp>
        <p:nvSpPr>
          <p:cNvPr id="7" name="Text 4"/>
          <p:cNvSpPr/>
          <p:nvPr/>
        </p:nvSpPr>
        <p:spPr>
          <a:xfrm rot="14460000">
            <a:off x="1947903" y="6174524"/>
            <a:ext cx="1159682" cy="11596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34795" y="-402302"/>
            <a:ext cx="1159682" cy="1159682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63BCCA"/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11434795" y="-402302"/>
            <a:ext cx="1159682" cy="11596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805416" y="253744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Risk-Informed Rotation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805295" y="3032760"/>
            <a:ext cx="4349750" cy="31184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2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analyzes risk trends to recommend the next techniques for validation, ensuring that continuous validation remains aligned with emerging threats.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Knowledge &amp; Reporting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6600000">
            <a:off x="-1819027" y="-2263435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6600000">
            <a:off x="-1819027" y="-2263435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0825" y="757555"/>
            <a:ext cx="5974715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 After-Action Summaries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882161" y="1787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4882161" y="1787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77702" y="3783235"/>
            <a:ext cx="73818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ysDot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10836278" y="5584982"/>
            <a:ext cx="1784558" cy="1784558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836278" y="5584982"/>
            <a:ext cx="1784558" cy="17845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906041" y="4200891"/>
            <a:ext cx="234599" cy="234599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906041" y="4200891"/>
            <a:ext cx="234599" cy="2345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0" descr="https://kimi-img.moonshot.cn/pub/slides/slides_tmpl/image/25-09-28-15:21:37-d3ce408s8jdo4os5dc4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3623" y="-2023880"/>
            <a:ext cx="5655932" cy="5667176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181600" y="1743075"/>
            <a:ext cx="369633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Clustered Findings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181600" y="2082165"/>
            <a:ext cx="654367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Confluence AI cluster findings by tactic, severity, and affected asset class, producing concise after-action summaries that link gaps to recommended actions.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140710" y="4148455"/>
            <a:ext cx="428561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 Remediation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140710" y="4487545"/>
            <a:ext cx="7586345" cy="15614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summaries accelerate leadership approval for remediation resources, ensuring that identified gaps are addressed promptly.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Briefings Translated Instantly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36-d3ce400s8jdo4os5dc40.jpg"/>
          <p:cNvPicPr>
            <a:picLocks noChangeAspect="1"/>
          </p:cNvPicPr>
          <p:nvPr/>
        </p:nvPicPr>
        <p:blipFill>
          <a:blip r:embed="rId3"/>
          <a:srcRect l="36858" r="25994"/>
          <a:stretch/>
        </p:blipFill>
        <p:spPr>
          <a:xfrm>
            <a:off x="9142095" y="956310"/>
            <a:ext cx="3510915" cy="4989830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881380" y="177927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Risk-Oriented Briefs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63600" y="2118360"/>
            <a:ext cx="7832725" cy="8229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converts technical timelines into risk-oriented briefs that quantify residual exposure, compliance impact, and budget needs, enabling C-suite decision-making.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86130" y="3449129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 Writing Burden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86130" y="3788219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reduces the burden on analysts by generating executive briefings, allowing them to focus on high-value tasks rather than report writing.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587750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Clarity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3587750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ensures that technical details are translated into clear, understandable language for non-technical stakeholders, improving communication and alignment.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255957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 Strategic Decisions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255957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briefings provide the necessary data to support strategic decisions, ensuring that leadership has the information needed to allocate resources effectively.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Workshop &amp; Adoption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910047" y="-1473273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8910047" y="-1473273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388756" y="-284554"/>
            <a:ext cx="1478915" cy="1478915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388756" y="-284554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21223" y="2554756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 Scoring Exercise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7074" r="321"/>
          <a:stretch/>
        </p:blipFill>
        <p:spPr>
          <a:xfrm>
            <a:off x="0" y="0"/>
            <a:ext cx="5038297" cy="685795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121201" y="3548247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AI Targets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21400" y="4240530"/>
            <a:ext cx="5560695" cy="1988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Participants list purple-team tasks and score them based on data volume, correlation load, and documentation burden to identify prime AI augmentation targets.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Coverage Heatmap Build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8200" y="1439545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38200" y="1439545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38200" y="3126423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38200" y="3126423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38200" y="4851400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838200" y="4851400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99185" y="1557020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648460" y="16141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 Heatmaps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99185" y="1915160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 upload detection data into AI portals to generate live coverage heatmaps, identifying blind spots and assigning owners for rule development.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99185" y="3243898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648460" y="3301048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Action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99185" y="3602038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enables immediate identification of gaps during exercises, allowing teams to take action before leaving the room, improving efficiency.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99185" y="4968875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648460" y="502602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 Collaboration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99185" y="5327015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heatmaps facilitate collaborative discussions and decision-making, ensuring that all stakeholders are aligned on priorities.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30020" y="1892300"/>
            <a:ext cx="41395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430020" y="1892300"/>
            <a:ext cx="41395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7808" y="5944260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7808" y="594426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34614" y="1040760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Rule Draft Relay Race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27140" y="1892300"/>
            <a:ext cx="41268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27140" y="1892300"/>
            <a:ext cx="41268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430329" y="2439008"/>
            <a:ext cx="4126217" cy="1777742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327380" y="2439026"/>
            <a:ext cx="4129919" cy="1777754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3" name="Text 9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5" name="Text 11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0571480" y="-56857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7" name="Text 13"/>
          <p:cNvSpPr/>
          <p:nvPr/>
        </p:nvSpPr>
        <p:spPr>
          <a:xfrm>
            <a:off x="10571480" y="-56857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1430020" y="1939925"/>
            <a:ext cx="41268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Draft SIEM Queries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106553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Blue team members use AI to draft SIEM queries based on exercised TTPs, refining thresholds collectively to finalize detection rules.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27140" y="1939925"/>
            <a:ext cx="412623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 Performance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613918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benchmarks predicted false-positive rates against historical data, ensuring that new rules are effective and efficient.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Pilot-to-Scale Roadmap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759460" y="4941570"/>
            <a:ext cx="2411730" cy="2411730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759460" y="4941570"/>
            <a:ext cx="2411730" cy="2411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4824413" y="208569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824413" y="208569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95822" y="208573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Low-Risk Automation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6415" y="244387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Begin with low-risk tasks like weekly regression tests, define baseline metrics, and run a pilot with volunteer engineers to capture ROI data.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11578" y="208563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6111578" y="208563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302341" y="208567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Expand to Other Areas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02341" y="244381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 a successful pilot, expand AI to scenario design, correlation, and executive reporting while embedding continuous training.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856996" y="390183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1" name="Text 19"/>
          <p:cNvSpPr/>
          <p:nvPr/>
        </p:nvSpPr>
        <p:spPr>
          <a:xfrm>
            <a:off x="4856996" y="390183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28405" y="390187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 and Optimize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58998" y="4260014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Continuously monitor AI performance and optimize processes to ensure long-term success and sustained improvement.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11478" y="390177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111478" y="390177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02241" y="390181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Ethical Use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02241" y="4259955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 ethical use of AI by ensuring compliance with organizational policies and avoiding unauthorized actions.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78089" y="1640417"/>
            <a:ext cx="1703917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5571" y="1188309"/>
            <a:ext cx="2674531" cy="530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068" y="3392232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648954" y="3608767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Knowledge &amp; Reporting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961567" y="3392194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32453" y="3608729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Workshop &amp; Adoption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Purple-Team Vision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3470" y="5574665"/>
            <a:ext cx="95275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55650" y="4003040"/>
            <a:ext cx="313499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5650" y="4003040"/>
            <a:ext cx="313499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28-15:21:17-d3ce3r8s8jdo4os5dc00.jpg"/>
          <p:cNvPicPr>
            <a:picLocks noChangeAspect="1"/>
          </p:cNvPicPr>
          <p:nvPr/>
        </p:nvPicPr>
        <p:blipFill>
          <a:blip r:embed="rId3"/>
          <a:srcRect l="30268" r="29421"/>
          <a:stretch/>
        </p:blipFill>
        <p:spPr>
          <a:xfrm>
            <a:off x="742950" y="1594485"/>
            <a:ext cx="3504565" cy="460438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Tightens the Emulate-Detect Loop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9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312795" y="1511300"/>
            <a:ext cx="1132170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1"/>
          <p:cNvSpPr/>
          <p:nvPr/>
        </p:nvSpPr>
        <p:spPr>
          <a:xfrm>
            <a:off x="3312795" y="1511300"/>
            <a:ext cx="113217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92588" y="1633220"/>
            <a:ext cx="2992027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Accelerated Cycle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492588" y="1934210"/>
            <a:ext cx="7148608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accelerates the purple team cycle by auto-mapping ATT&amp;CK, correlating telemetry, and drafting reports. This allows human experts to focus on validation, tuning, and strategic risk decisions.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312985" y="3106085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5"/>
          <p:cNvSpPr/>
          <p:nvPr/>
        </p:nvSpPr>
        <p:spPr>
          <a:xfrm>
            <a:off x="3312985" y="3106085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492815" y="3228005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Feedback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492815" y="3528995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Purple teaming benefits from AI’s ability to provide real-time feedback on red-team actions and blue-team detections, enabling faster iteration and improvement.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312985" y="4700869"/>
            <a:ext cx="1132205" cy="461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19"/>
          <p:cNvSpPr/>
          <p:nvPr/>
        </p:nvSpPr>
        <p:spPr>
          <a:xfrm>
            <a:off x="3312985" y="4700869"/>
            <a:ext cx="1132205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492815" y="4822789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Improvement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92815" y="5123779"/>
            <a:ext cx="7148830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enables continuous improvement by tightening the loop between emulation and detection, ensuring that defensive strategies are always up-to-date with the latest threats.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930535" y="-1973515"/>
            <a:ext cx="3278331" cy="3278331"/>
          </a:xfrm>
          <a:prstGeom prst="ellipse">
            <a:avLst/>
          </a:prstGeom>
          <a:solidFill>
            <a:srgbClr val="E4F3F7"/>
          </a:solidFill>
          <a:ln/>
        </p:spPr>
      </p:sp>
      <p:sp>
        <p:nvSpPr>
          <p:cNvPr id="3" name="Text 1"/>
          <p:cNvSpPr/>
          <p:nvPr/>
        </p:nvSpPr>
        <p:spPr>
          <a:xfrm>
            <a:off x="-1930535" y="-1973515"/>
            <a:ext cx="3278331" cy="3278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48105" y="869950"/>
            <a:ext cx="80708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Partnership in Purple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15840000">
            <a:off x="8964785" y="4071499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gradFill flip="none" rotWithShape="1">
              <a:gsLst>
                <a:gs pos="0">
                  <a:srgbClr val="F6F8FD"/>
                </a:gs>
                <a:gs pos="100000">
                  <a:srgbClr val="63BCCA"/>
                </a:gs>
              </a:gsLst>
              <a:lin ang="5400000" scaled="1"/>
            </a:gradFill>
            <a:prstDash val="sysDot"/>
          </a:ln>
        </p:spPr>
      </p:sp>
      <p:sp>
        <p:nvSpPr>
          <p:cNvPr id="6" name="Text 4"/>
          <p:cNvSpPr/>
          <p:nvPr/>
        </p:nvSpPr>
        <p:spPr>
          <a:xfrm rot="15840000">
            <a:off x="8964785" y="4071499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964730" y="4327961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63BCCA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8964730" y="4327961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4974" y="3569701"/>
            <a:ext cx="4489927" cy="4489927"/>
          </a:xfrm>
          <a:prstGeom prst="ellipse">
            <a:avLst/>
          </a:prstGeom>
          <a:gradFill flip="none" rotWithShape="1">
            <a:gsLst>
              <a:gs pos="0">
                <a:srgbClr val="E4F3F7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474974" y="35697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936750" y="1795145"/>
            <a:ext cx="54241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Algorithmic Data Crunching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936557" y="2134330"/>
            <a:ext cx="8307446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handles data-intensive tasks like telemetry correlation and coverage gap analysis, freeing human experts to focus on strategic decisions and ethical considerations.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937385" y="3891915"/>
            <a:ext cx="50285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Boundaries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937385" y="4231005"/>
            <a:ext cx="6291580" cy="1595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Humans retain control over test approval, detection refinement, and ethical boundaries, ensuring that AI augments collaboration without engaging in unauthorized actions.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Test Design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2EFF8">
              <a:alpha val="78039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298237" y="0"/>
            <a:ext cx="893763" cy="893763"/>
          </a:xfrm>
          <a:prstGeom prst="ellipse">
            <a:avLst/>
          </a:prstGeom>
          <a:solidFill>
            <a:srgbClr val="85CADB">
              <a:alpha val="9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98237" y="0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6370" y="3883470"/>
            <a:ext cx="2068195" cy="11988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56A4B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Crafts Realistic Safe Scenarios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28000"/>
                </a:srgbClr>
              </a:gs>
              <a:gs pos="92000">
                <a:srgbClr val="E4F3F7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234565" y="3773043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2234565" y="3773043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234565" y="3773043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2234565" y="3773043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50100" y="3773043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7150100" y="3773043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150100" y="3773043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8" name="Text 16"/>
          <p:cNvSpPr/>
          <p:nvPr/>
        </p:nvSpPr>
        <p:spPr>
          <a:xfrm>
            <a:off x="7150100" y="3773043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234565" y="906018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2234565" y="906018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2234565" y="906018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2" name="Text 20"/>
          <p:cNvSpPr/>
          <p:nvPr/>
        </p:nvSpPr>
        <p:spPr>
          <a:xfrm>
            <a:off x="2234565" y="906018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150100" y="906018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7150100" y="906018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150100" y="906018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6" name="Text 24"/>
          <p:cNvSpPr/>
          <p:nvPr/>
        </p:nvSpPr>
        <p:spPr>
          <a:xfrm>
            <a:off x="7150100" y="906018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324735" y="1026033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109595" y="1140333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Threat-Informed Scenarios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147695" y="1426718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Caldera, PlexTrac, and AttackIQ generate threat-informed scenarios based on current intelligence, ensuring that purple team exercises are aligned with real-world threats.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40270" y="1026033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025130" y="1140333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MITRE ATT&amp;CK Alignment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063230" y="1426718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maps proposed scenarios to the MITRE ATT&amp;CK framework, ensuring comprehensive coverage of tactics and techniques relevant to the organization’s threat model.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324735" y="3893058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09595" y="4007358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Scope Compliance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147695" y="4293743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ensures that proposed scenarios comply with operational scope rules, preventing unauthorized actions and maintaining the integrity of the purple team exercise.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40270" y="3893058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025130" y="4007358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Ordered Test Plans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063230" y="4293743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ordered test plans that prioritize high-impact techniques, enabling efficient use of resources and ensuring that critical gaps are identified quickly.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>
                  <a:alpha val="34000"/>
                </a:srgbClr>
              </a:gs>
            </a:gsLst>
            <a:lin ang="5400000" scaled="1"/>
          </a:gra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666" y="11325"/>
            <a:ext cx="12210109" cy="685773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50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50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180000">
            <a:off x="1336675" y="606234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180000">
            <a:off x="1336675" y="606234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13440000">
            <a:off x="11067699" y="-770038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 rot="13440000">
            <a:off x="11067699" y="-770038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206255" y="1019200"/>
            <a:ext cx="9789809" cy="4819556"/>
          </a:xfrm>
          <a:prstGeom prst="roundRect">
            <a:avLst>
              <a:gd name="adj" fmla="val 0"/>
            </a:avLst>
          </a:prstGeom>
          <a:solidFill>
            <a:srgbClr val="E4F3F7"/>
          </a:solidFill>
          <a:ln/>
        </p:spPr>
      </p:sp>
      <p:sp>
        <p:nvSpPr>
          <p:cNvPr id="11" name="Text 9"/>
          <p:cNvSpPr/>
          <p:nvPr/>
        </p:nvSpPr>
        <p:spPr>
          <a:xfrm>
            <a:off x="1206255" y="1019200"/>
            <a:ext cx="9789809" cy="4819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99590" y="1843405"/>
            <a:ext cx="5219700" cy="9036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Coverage-Driven Test Selection</a:t>
            </a:r>
            <a:endParaRPr lang="en-US" sz="1600" dirty="0"/>
          </a:p>
        </p:txBody>
      </p:sp>
      <p:pic>
        <p:nvPicPr>
          <p:cNvPr id="13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0807"/>
          <a:stretch/>
        </p:blipFill>
        <p:spPr>
          <a:xfrm>
            <a:off x="7133933" y="1019182"/>
            <a:ext cx="3862079" cy="481959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799590" y="2837180"/>
            <a:ext cx="52197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 Detection Gaps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799590" y="3626485"/>
            <a:ext cx="4837430" cy="1866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models prioritize test cases based on detection gaps, ensuring that purple team efforts are focused on improving visibility and reducing residual risk.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1369</Words>
  <Application>Microsoft Office PowerPoint</Application>
  <PresentationFormat>Widescreen</PresentationFormat>
  <Paragraphs>208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MiSans</vt:lpstr>
      <vt:lpstr>Calibri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Supercharging Purple Teams</dc:title>
  <dc:subject>AI Supercharging Purple Teams</dc:subject>
  <dc:creator>Kimi</dc:creator>
  <cp:lastModifiedBy>Sean</cp:lastModifiedBy>
  <cp:revision>2</cp:revision>
  <dcterms:created xsi:type="dcterms:W3CDTF">2025-12-02T06:24:17Z</dcterms:created>
  <dcterms:modified xsi:type="dcterms:W3CDTF">2025-12-02T06:25:07Z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 Supercharging Purple Teams","ContentProducer":"001191110108MACG2KBH8F10000","ProduceID":"d4n89l4pm1t44n2lbnng","ReservedCode1":"","ContentPropagator":"001191110108MACG2KBH8F20000","PropagateID":"d4n89l4pm1t44n2lbnng","ReservedCode2":""}</vt:lpwstr>
  </property>
</Properties>
</file>